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2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názvu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20" name="Text úrovne 1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názvu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29" name="Text úrovne 1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e 1…"/>
          <p:cNvSpPr txBox="1"/>
          <p:nvPr>
            <p:ph type="body" idx="1"/>
          </p:nvPr>
        </p:nvSpPr>
        <p:spPr>
          <a:xfrm>
            <a:off x="457200" y="274636"/>
            <a:ext cx="8229600" cy="585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1370012" y="1371600"/>
            <a:ext cx="73152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Text názvu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profesionalnevideo.sk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10.jpeg"/><Relationship Id="rId5" Type="http://schemas.openxmlformats.org/officeDocument/2006/relationships/image" Target="../media/image5.jpeg"/><Relationship Id="rId6" Type="http://schemas.openxmlformats.org/officeDocument/2006/relationships/image" Target="../media/image1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5" Type="http://schemas.openxmlformats.org/officeDocument/2006/relationships/image" Target="../media/image13.jpeg"/><Relationship Id="rId6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Relationship Id="rId4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titul 03.jpg" descr="titul 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      L      Á      V      N      O      S      Ť"/>
          <p:cNvSpPr txBox="1"/>
          <p:nvPr/>
        </p:nvSpPr>
        <p:spPr>
          <a:xfrm>
            <a:off x="713266" y="390525"/>
            <a:ext cx="7703179" cy="58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3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      L      Á      V      N      O      S      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titulka 05.jpg" descr="titulka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átum vysluhovania sviatosti krstu:…"/>
          <p:cNvSpPr txBox="1"/>
          <p:nvPr/>
        </p:nvSpPr>
        <p:spPr>
          <a:xfrm>
            <a:off x="857250" y="731838"/>
            <a:ext cx="7575550" cy="4745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Dátum vysluhovania sviatosti krstu:</a:t>
            </a:r>
          </a:p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( pre nepokrstených tretiakov)</a:t>
            </a:r>
          </a:p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7200">
                <a:latin typeface="Arial"/>
                <a:ea typeface="Arial"/>
                <a:cs typeface="Arial"/>
                <a:sym typeface="Arial"/>
              </a:defRPr>
            </a:pPr>
            <a:r>
              <a:t>14. apríl 2024</a:t>
            </a:r>
          </a:p>
          <a:p>
            <a:pPr algn="ctr"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9:30	pri nedeľnej sv. 			omši pre deti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p" bldLvl="5" animBg="1" rev="0" advAuto="0" spid="11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Dátum Prvého svätého prijímania:…"/>
          <p:cNvSpPr txBox="1"/>
          <p:nvPr/>
        </p:nvSpPr>
        <p:spPr>
          <a:xfrm>
            <a:off x="857250" y="731838"/>
            <a:ext cx="7575550" cy="706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Dátum Prvého svätého prijímania:</a:t>
            </a:r>
          </a:p>
          <a:p>
            <a:pPr algn="ctr">
              <a:defRPr b="1" sz="4100">
                <a:latin typeface="Arial"/>
                <a:ea typeface="Arial"/>
                <a:cs typeface="Arial"/>
                <a:sym typeface="Arial"/>
              </a:defRPr>
            </a:pPr>
            <a:r>
              <a:t>Sobota</a:t>
            </a:r>
          </a:p>
          <a:p>
            <a:pPr algn="ctr">
              <a:defRPr b="1" sz="7200">
                <a:latin typeface="Arial"/>
                <a:ea typeface="Arial"/>
                <a:cs typeface="Arial"/>
                <a:sym typeface="Arial"/>
              </a:defRPr>
            </a:pPr>
            <a:r>
              <a:t>11. máj 2024</a:t>
            </a:r>
          </a:p>
          <a:p>
            <a:pPr lvl="2" indent="914400"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09:00	ZŠ Martinská, Gorazda, Vojtaššáka +cudzie školy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11:00	ZŠ Karpatská</a:t>
            </a:r>
          </a:p>
          <a:p>
            <a:pPr lvl="2" indent="914400">
              <a:defRPr b="1" sz="48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>
              <a:defRPr b="1" sz="4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  <p:bldP build="p" bldLvl="5" animBg="1" rev="0" advAuto="0" spid="12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átum Sviatosti zmierenia:…"/>
          <p:cNvSpPr txBox="1"/>
          <p:nvPr/>
        </p:nvSpPr>
        <p:spPr>
          <a:xfrm>
            <a:off x="857250" y="731838"/>
            <a:ext cx="7575550" cy="6370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Dátum Sviatosti zmierenia:</a:t>
            </a:r>
          </a:p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PIATOK</a:t>
            </a:r>
          </a:p>
          <a:p>
            <a:pPr algn="ctr">
              <a:defRPr b="1" sz="7200">
                <a:latin typeface="Arial"/>
                <a:ea typeface="Arial"/>
                <a:cs typeface="Arial"/>
                <a:sym typeface="Arial"/>
              </a:defRPr>
            </a:pPr>
            <a:r>
              <a:t>10. máj 2024</a:t>
            </a:r>
          </a:p>
          <a:p>
            <a:pPr algn="ctr"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15:30	ZŠ Gorazda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ZŠ Martinská +Vojtaššáka a cudzie školy	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16:30	ZŠ Karpatská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		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  <p:bldP build="p" bldLvl="5" animBg="1" rev="0" advAuto="0" spid="12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Dátum nácvikov:…"/>
          <p:cNvSpPr txBox="1"/>
          <p:nvPr/>
        </p:nvSpPr>
        <p:spPr>
          <a:xfrm>
            <a:off x="857250" y="731837"/>
            <a:ext cx="7575550" cy="6535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Dátum nácvikov:</a:t>
            </a:r>
          </a:p>
          <a:p>
            <a:pPr algn="ctr">
              <a:defRPr b="1" sz="3800">
                <a:latin typeface="Arial"/>
                <a:ea typeface="Arial"/>
                <a:cs typeface="Arial"/>
                <a:sym typeface="Arial"/>
              </a:defRPr>
            </a:pPr>
            <a:r>
              <a:t>SOBOTA</a:t>
            </a:r>
            <a:endParaRPr sz="3200"/>
          </a:p>
          <a:p>
            <a:pPr algn="ctr">
              <a:defRPr b="1" sz="6600">
                <a:latin typeface="Arial"/>
                <a:ea typeface="Arial"/>
                <a:cs typeface="Arial"/>
                <a:sym typeface="Arial"/>
              </a:defRPr>
            </a:pPr>
            <a:r>
              <a:t>27. apríl  a  4. máj</a:t>
            </a:r>
          </a:p>
          <a:p>
            <a:pPr lvl="2" indent="914400"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9:00 ZŠ Martinská, ZŠ Gorazda + cudzie školy + Vojtaššáka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11:00	ZŠ Karpatská</a:t>
            </a:r>
          </a:p>
          <a:p>
            <a:pPr>
              <a:spcBef>
                <a:spcPts val="2300"/>
              </a:spcBef>
              <a:defRPr b="1" sz="4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2"/>
      <p:bldP build="whole" bldLvl="1" animBg="1" rev="0" advAuto="0" spid="1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Video a foto:…"/>
          <p:cNvSpPr txBox="1"/>
          <p:nvPr/>
        </p:nvSpPr>
        <p:spPr>
          <a:xfrm>
            <a:off x="857250" y="731837"/>
            <a:ext cx="7575550" cy="480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300"/>
              </a:spcBef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Video a foto:</a:t>
            </a:r>
          </a:p>
          <a:p>
            <a:pPr algn="ctr">
              <a:spcBef>
                <a:spcPts val="2300"/>
              </a:spcBef>
              <a:def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www.profesionalnevideo.sk</a:t>
            </a:r>
            <a:endParaRPr b="1" sz="3200"/>
          </a:p>
          <a:p>
            <a:pPr algn="ctr">
              <a:spcBef>
                <a:spcPts val="2300"/>
              </a:spcBef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(koordinačný výbor rodičov)</a:t>
            </a:r>
          </a:p>
          <a:p>
            <a:pPr algn="ctr">
              <a:spcBef>
                <a:spcPts val="2300"/>
              </a:spcBef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spcBef>
                <a:spcPts val="2300"/>
              </a:spcBef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Všetky aktuálne informácie nájdete na www.farnostvlcince v sekcii +Základné info - Prvé sv. prijímanie 2024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2"/>
      <p:bldP build="whole" bldLvl="1" animBg="1" rev="0" advAuto="0" spid="1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vojitým kliknutím upraviť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slavnost 1.jpg" descr="slavnost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7812" y="1323975"/>
            <a:ext cx="6337302" cy="477202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ÁVNOSŤ V RODINE"/>
          <p:cNvSpPr txBox="1"/>
          <p:nvPr/>
        </p:nvSpPr>
        <p:spPr>
          <a:xfrm>
            <a:off x="3132136" y="765176"/>
            <a:ext cx="27855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SLÁVNOSŤ V RODINE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3"/>
      <p:bldP build="whole" bldLvl="1" animBg="1" rev="0" advAuto="0" spid="44" grpId="2"/>
      <p:bldP build="whole" bldLvl="1" animBg="1" rev="0" advAuto="0"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vojitým kliknutím upraviť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?"/>
          <p:cNvSpPr txBox="1"/>
          <p:nvPr/>
        </p:nvSpPr>
        <p:spPr>
          <a:xfrm>
            <a:off x="2906711" y="317500"/>
            <a:ext cx="4062414" cy="576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0">
                <a:solidFill>
                  <a:srgbClr val="EFFFE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0" name="ČO ROBÍ SLÁVNOSŤ SLÁVNOSŤOU?"/>
          <p:cNvSpPr txBox="1"/>
          <p:nvPr/>
        </p:nvSpPr>
        <p:spPr>
          <a:xfrm>
            <a:off x="-2" y="2879725"/>
            <a:ext cx="9144004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ČO ROBÍ SLÁVNOSŤ SLÁVNOSŤOU?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whole" bldLvl="1" animBg="1" rev="0" advAuto="0" spid="49" grpId="3"/>
      <p:bldP build="whole" bldLvl="1" animBg="1" rev="0" advAuto="0"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ozvanie.jpg" descr="pozvani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765175"/>
            <a:ext cx="2189164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riprava.jpg" descr="priprav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1862" y="836612"/>
            <a:ext cx="2189164" cy="2290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rozhovor.jpg" descr="rozhov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550" y="3789362"/>
            <a:ext cx="2189164" cy="224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hostina.jpg" descr="hostin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35362" y="2349500"/>
            <a:ext cx="2189164" cy="230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zaujem.jpg" descr="zaujem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84887" y="3789362"/>
            <a:ext cx="2189164" cy="229076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1. POZVANIE"/>
          <p:cNvSpPr txBox="1"/>
          <p:nvPr/>
        </p:nvSpPr>
        <p:spPr>
          <a:xfrm>
            <a:off x="1258887" y="765176"/>
            <a:ext cx="165735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POZVANIE</a:t>
            </a:r>
          </a:p>
        </p:txBody>
      </p:sp>
      <p:sp>
        <p:nvSpPr>
          <p:cNvPr id="59" name="4. HOSTINA"/>
          <p:cNvSpPr txBox="1"/>
          <p:nvPr/>
        </p:nvSpPr>
        <p:spPr>
          <a:xfrm>
            <a:off x="3751262" y="2349500"/>
            <a:ext cx="1727202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HOSTINA</a:t>
            </a:r>
          </a:p>
        </p:txBody>
      </p:sp>
      <p:sp>
        <p:nvSpPr>
          <p:cNvPr id="60" name="2. PRÍPRAVA"/>
          <p:cNvSpPr txBox="1"/>
          <p:nvPr/>
        </p:nvSpPr>
        <p:spPr>
          <a:xfrm>
            <a:off x="6227762" y="836612"/>
            <a:ext cx="1728789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PRÍPRAVA</a:t>
            </a:r>
          </a:p>
        </p:txBody>
      </p:sp>
      <p:sp>
        <p:nvSpPr>
          <p:cNvPr id="61" name="3. ROZHOVOR"/>
          <p:cNvSpPr txBox="1"/>
          <p:nvPr/>
        </p:nvSpPr>
        <p:spPr>
          <a:xfrm>
            <a:off x="1258887" y="3789363"/>
            <a:ext cx="165735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ROZHOVOR</a:t>
            </a:r>
          </a:p>
        </p:txBody>
      </p:sp>
      <p:sp>
        <p:nvSpPr>
          <p:cNvPr id="62" name="5. ZÁUJEM O INÝCH"/>
          <p:cNvSpPr txBox="1"/>
          <p:nvPr/>
        </p:nvSpPr>
        <p:spPr>
          <a:xfrm>
            <a:off x="6372225" y="3789363"/>
            <a:ext cx="1657350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ZÁUJEM O INÝCH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57" grpId="10"/>
      <p:bldP build="whole" bldLvl="1" animBg="1" rev="0" advAuto="0" spid="56" grpId="8"/>
      <p:bldP build="whole" bldLvl="1" animBg="1" rev="0" advAuto="0" spid="61" grpId="7"/>
      <p:bldP build="whole" bldLvl="1" animBg="1" rev="0" advAuto="0" spid="52" grpId="1"/>
      <p:bldP build="whole" bldLvl="1" animBg="1" rev="0" advAuto="0" spid="62" grpId="11"/>
      <p:bldP build="whole" bldLvl="1" animBg="1" rev="0" advAuto="0" spid="54" grpId="4"/>
      <p:bldP build="whole" bldLvl="1" animBg="1" rev="0" advAuto="0" spid="60" grpId="5"/>
      <p:bldP build="whole" bldLvl="1" animBg="1" rev="0" advAuto="0" spid="55" grpId="6"/>
      <p:bldP build="whole" bldLvl="1" animBg="1" rev="0" advAuto="0" spid="53" grpId="2"/>
      <p:bldP build="whole" bldLvl="1" animBg="1" rev="0" advAuto="0" spid="59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vojitým kliknutím upraviť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65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kostol 1.jpg" descr="kostol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1050" y="876300"/>
            <a:ext cx="5334000" cy="52895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ÁVNOSŤ V KOSTOLE"/>
          <p:cNvSpPr txBox="1"/>
          <p:nvPr/>
        </p:nvSpPr>
        <p:spPr>
          <a:xfrm>
            <a:off x="2398711" y="765176"/>
            <a:ext cx="302079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SLÁVNOSŤ V KOSTOLE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1"/>
      <p:bldP build="whole" bldLvl="1" animBg="1" rev="0" advAuto="0" spid="66" grpId="2"/>
      <p:bldP build="whole" bldLvl="1" animBg="1" rev="0" advAuto="0" spid="6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vojitým kliknutím upraviť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70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ozvanie 2.jpg" descr="pozvanie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987" y="765175"/>
            <a:ext cx="2192339" cy="2303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rozhovor 2.jpg" descr="rozhovor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987" y="3789362"/>
            <a:ext cx="2192339" cy="2305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riprava 2.jpg" descr="priprava 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1862" y="765175"/>
            <a:ext cx="2195514" cy="2308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lavnost 2.jpg" descr="slavnost 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36950" y="2349500"/>
            <a:ext cx="2187575" cy="229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zaujem 2.jpg" descr="zaujem 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84887" y="3789362"/>
            <a:ext cx="2187577" cy="229870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. POZVANIE"/>
          <p:cNvSpPr txBox="1"/>
          <p:nvPr/>
        </p:nvSpPr>
        <p:spPr>
          <a:xfrm>
            <a:off x="1258887" y="765176"/>
            <a:ext cx="165735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POZVANIE</a:t>
            </a:r>
          </a:p>
        </p:txBody>
      </p:sp>
      <p:sp>
        <p:nvSpPr>
          <p:cNvPr id="77" name="4. HOSTINA"/>
          <p:cNvSpPr txBox="1"/>
          <p:nvPr/>
        </p:nvSpPr>
        <p:spPr>
          <a:xfrm>
            <a:off x="3751262" y="2349500"/>
            <a:ext cx="1727202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HOSTINA</a:t>
            </a:r>
          </a:p>
        </p:txBody>
      </p:sp>
      <p:sp>
        <p:nvSpPr>
          <p:cNvPr id="78" name="2. PRÍPRAVA"/>
          <p:cNvSpPr txBox="1"/>
          <p:nvPr/>
        </p:nvSpPr>
        <p:spPr>
          <a:xfrm>
            <a:off x="6227762" y="765176"/>
            <a:ext cx="172878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PRÍPRAVA</a:t>
            </a:r>
          </a:p>
        </p:txBody>
      </p:sp>
      <p:sp>
        <p:nvSpPr>
          <p:cNvPr id="79" name="3. ROZHOVOR"/>
          <p:cNvSpPr txBox="1"/>
          <p:nvPr/>
        </p:nvSpPr>
        <p:spPr>
          <a:xfrm>
            <a:off x="1258887" y="3789363"/>
            <a:ext cx="165735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ROZHOVOR</a:t>
            </a:r>
          </a:p>
        </p:txBody>
      </p:sp>
      <p:sp>
        <p:nvSpPr>
          <p:cNvPr id="80" name="5. ZÁUJEM"/>
          <p:cNvSpPr txBox="1"/>
          <p:nvPr/>
        </p:nvSpPr>
        <p:spPr>
          <a:xfrm>
            <a:off x="6372225" y="3789363"/>
            <a:ext cx="1657350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ZÁUJEM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9"/>
      <p:bldP build="whole" bldLvl="1" animBg="1" rev="0" advAuto="0" spid="80" grpId="11"/>
      <p:bldP build="whole" bldLvl="1" animBg="1" rev="0" advAuto="0" spid="79" grpId="7"/>
      <p:bldP build="whole" bldLvl="1" animBg="1" rev="0" advAuto="0" spid="73" grpId="4"/>
      <p:bldP build="whole" bldLvl="1" animBg="1" rev="0" advAuto="0" spid="76" grpId="3"/>
      <p:bldP build="whole" bldLvl="1" animBg="1" rev="0" advAuto="0" spid="74" grpId="8"/>
      <p:bldP build="whole" bldLvl="1" animBg="1" rev="0" advAuto="0" spid="75" grpId="10"/>
      <p:bldP build="whole" bldLvl="1" animBg="1" rev="0" advAuto="0" spid="78" grpId="5"/>
      <p:bldP build="whole" bldLvl="1" animBg="1" rev="0" advAuto="0" spid="72" grpId="6"/>
      <p:bldP build="whole" bldLvl="1" animBg="1" rev="0" advAuto="0" spid="71" grpId="2"/>
      <p:bldP build="whole" bldLvl="1" animBg="1" rev="0" advAuto="0" spid="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ozvanie.jpg" descr="pozvani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662" y="811212"/>
            <a:ext cx="2093914" cy="218598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1. POZVANIE"/>
          <p:cNvSpPr txBox="1"/>
          <p:nvPr/>
        </p:nvSpPr>
        <p:spPr>
          <a:xfrm>
            <a:off x="1258887" y="777876"/>
            <a:ext cx="165735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POZVANIE</a:t>
            </a:r>
          </a:p>
        </p:txBody>
      </p:sp>
      <p:pic>
        <p:nvPicPr>
          <p:cNvPr id="85" name="pozvanie 2.jpg" descr="pozvanie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1862" y="809625"/>
            <a:ext cx="2081214" cy="2187575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1. POZVANIE"/>
          <p:cNvSpPr txBox="1"/>
          <p:nvPr/>
        </p:nvSpPr>
        <p:spPr>
          <a:xfrm>
            <a:off x="6227762" y="777876"/>
            <a:ext cx="1657352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POZVANIE</a:t>
            </a:r>
          </a:p>
        </p:txBody>
      </p:sp>
      <p:pic>
        <p:nvPicPr>
          <p:cNvPr id="87" name="priprava.jpg" descr="priprav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412" y="3644900"/>
            <a:ext cx="2189164" cy="229076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2. PRÍPRAVA"/>
          <p:cNvSpPr txBox="1"/>
          <p:nvPr/>
        </p:nvSpPr>
        <p:spPr>
          <a:xfrm>
            <a:off x="1230312" y="3644901"/>
            <a:ext cx="172878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PRÍPRAVA</a:t>
            </a:r>
          </a:p>
        </p:txBody>
      </p:sp>
      <p:pic>
        <p:nvPicPr>
          <p:cNvPr id="89" name="priprava 2.jpg" descr="priprava 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1862" y="3641725"/>
            <a:ext cx="2195514" cy="23082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2. PRÍPRAVA"/>
          <p:cNvSpPr txBox="1"/>
          <p:nvPr/>
        </p:nvSpPr>
        <p:spPr>
          <a:xfrm>
            <a:off x="6227762" y="3641726"/>
            <a:ext cx="172878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PRÍPRAVA</a:t>
            </a:r>
          </a:p>
        </p:txBody>
      </p:sp>
      <p:sp>
        <p:nvSpPr>
          <p:cNvPr id="91" name="→"/>
          <p:cNvSpPr txBox="1"/>
          <p:nvPr/>
        </p:nvSpPr>
        <p:spPr>
          <a:xfrm>
            <a:off x="3846512" y="1571625"/>
            <a:ext cx="1438277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400"/>
              </a:spcBef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→</a:t>
            </a:r>
          </a:p>
        </p:txBody>
      </p:sp>
      <p:sp>
        <p:nvSpPr>
          <p:cNvPr id="92" name="→"/>
          <p:cNvSpPr txBox="1"/>
          <p:nvPr/>
        </p:nvSpPr>
        <p:spPr>
          <a:xfrm>
            <a:off x="3846512" y="4462463"/>
            <a:ext cx="1438277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400"/>
              </a:spcBef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→</a:t>
            </a:r>
          </a:p>
        </p:txBody>
      </p:sp>
      <p:sp>
        <p:nvSpPr>
          <p:cNvPr id="93" name="OZNAMY:…"/>
          <p:cNvSpPr txBox="1"/>
          <p:nvPr/>
        </p:nvSpPr>
        <p:spPr>
          <a:xfrm>
            <a:off x="6964361" y="1227137"/>
            <a:ext cx="1101727" cy="48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t>OZNAMY:</a:t>
            </a:r>
          </a:p>
          <a:p>
            <a:pPr>
              <a:spcBef>
                <a:spcPts val="400"/>
              </a:spcBef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t>Príprava na prvé sväté prijímanie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5"/>
      <p:bldP build="whole" bldLvl="1" animBg="1" rev="0" advAuto="0" spid="89" grpId="12"/>
      <p:bldP build="whole" bldLvl="1" animBg="1" rev="0" advAuto="0" spid="92" grpId="10"/>
      <p:bldP build="whole" bldLvl="1" animBg="1" rev="0" advAuto="0" spid="88" grpId="8"/>
      <p:bldP build="whole" bldLvl="1" animBg="1" rev="0" advAuto="0" spid="91" grpId="4"/>
      <p:bldP build="whole" bldLvl="1" animBg="1" rev="0" advAuto="0" spid="84" grpId="2"/>
      <p:bldP build="whole" bldLvl="1" animBg="1" rev="0" advAuto="0" spid="93" grpId="7"/>
      <p:bldP build="whole" bldLvl="1" animBg="1" rev="0" advAuto="0" spid="83" grpId="3"/>
      <p:bldP build="whole" bldLvl="1" animBg="1" rev="0" advAuto="0" spid="87" grpId="9"/>
      <p:bldP build="whole" bldLvl="1" animBg="1" rev="0" advAuto="0" spid="85" grpId="6"/>
      <p:bldP build="whole" bldLvl="1" animBg="1" rev="0" advAuto="0" spid="90" grpId="11"/>
      <p:bldP build="whole" bldLvl="1" animBg="1" rev="0" advAuto="0" spid="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Dvojitým kliknutím upraviť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rozhovor.jpg" descr="rozhovo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836612"/>
            <a:ext cx="2189164" cy="224948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3. ROZHOVOR"/>
          <p:cNvSpPr txBox="1"/>
          <p:nvPr/>
        </p:nvSpPr>
        <p:spPr>
          <a:xfrm>
            <a:off x="1258887" y="836612"/>
            <a:ext cx="1657351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ROZHOVOR</a:t>
            </a:r>
          </a:p>
        </p:txBody>
      </p:sp>
      <p:pic>
        <p:nvPicPr>
          <p:cNvPr id="99" name="rozhovor 2.jpg" descr="rozhovor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8675" y="836612"/>
            <a:ext cx="2192339" cy="230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3. ROZHOVOR"/>
          <p:cNvSpPr txBox="1"/>
          <p:nvPr/>
        </p:nvSpPr>
        <p:spPr>
          <a:xfrm>
            <a:off x="6124575" y="836612"/>
            <a:ext cx="165735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ROZHOVOR</a:t>
            </a:r>
          </a:p>
        </p:txBody>
      </p:sp>
      <p:pic>
        <p:nvPicPr>
          <p:cNvPr id="101" name="slavnost 2.jpg" descr="slavnost 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0262" y="3716337"/>
            <a:ext cx="2187577" cy="229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4. HOSTINA"/>
          <p:cNvSpPr txBox="1"/>
          <p:nvPr/>
        </p:nvSpPr>
        <p:spPr>
          <a:xfrm>
            <a:off x="6124575" y="3716338"/>
            <a:ext cx="1727200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HOSTINA</a:t>
            </a:r>
          </a:p>
        </p:txBody>
      </p:sp>
      <p:pic>
        <p:nvPicPr>
          <p:cNvPr id="103" name="hostina.jpg" descr="hostin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1550" y="3716337"/>
            <a:ext cx="2189164" cy="23002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4. HOSTINA"/>
          <p:cNvSpPr txBox="1"/>
          <p:nvPr/>
        </p:nvSpPr>
        <p:spPr>
          <a:xfrm>
            <a:off x="1187450" y="3716338"/>
            <a:ext cx="1727200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HOSTINA</a:t>
            </a:r>
          </a:p>
        </p:txBody>
      </p:sp>
      <p:sp>
        <p:nvSpPr>
          <p:cNvPr id="105" name="→"/>
          <p:cNvSpPr txBox="1"/>
          <p:nvPr/>
        </p:nvSpPr>
        <p:spPr>
          <a:xfrm>
            <a:off x="3846512" y="1571625"/>
            <a:ext cx="1438277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400"/>
              </a:spcBef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→</a:t>
            </a:r>
          </a:p>
        </p:txBody>
      </p:sp>
      <p:sp>
        <p:nvSpPr>
          <p:cNvPr id="106" name="→"/>
          <p:cNvSpPr txBox="1"/>
          <p:nvPr/>
        </p:nvSpPr>
        <p:spPr>
          <a:xfrm>
            <a:off x="4189412" y="4462463"/>
            <a:ext cx="612139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→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1"/>
      <p:bldP build="whole" bldLvl="1" animBg="1" rev="0" advAuto="0" spid="100" grpId="6"/>
      <p:bldP build="whole" bldLvl="1" animBg="1" rev="0" advAuto="0" spid="98" grpId="3"/>
      <p:bldP build="whole" bldLvl="1" animBg="1" rev="0" advAuto="0" spid="101" grpId="10"/>
      <p:bldP build="whole" bldLvl="1" animBg="1" rev="0" advAuto="0" spid="102" grpId="11"/>
      <p:bldP build="whole" bldLvl="1" animBg="1" rev="0" advAuto="0" spid="104" grpId="8"/>
      <p:bldP build="whole" bldLvl="1" animBg="1" rev="0" advAuto="0" spid="97" grpId="2"/>
      <p:bldP build="whole" bldLvl="1" animBg="1" rev="0" advAuto="0" spid="99" grpId="5"/>
      <p:bldP build="whole" bldLvl="1" animBg="1" rev="0" advAuto="0" spid="105" grpId="4"/>
      <p:bldP build="whole" bldLvl="1" animBg="1" rev="0" advAuto="0" spid="103" grpId="7"/>
      <p:bldP build="whole" bldLvl="1" animBg="1" rev="0" advAuto="0" spid="106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odklad 1.jpg" descr="podklad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zaujem 2.jpg" descr="zaujem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425" y="2205036"/>
            <a:ext cx="2187575" cy="229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5. ZÁUJEM"/>
          <p:cNvSpPr txBox="1"/>
          <p:nvPr/>
        </p:nvSpPr>
        <p:spPr>
          <a:xfrm>
            <a:off x="6227762" y="2205037"/>
            <a:ext cx="1657352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ZÁUJEM</a:t>
            </a:r>
          </a:p>
        </p:txBody>
      </p:sp>
      <p:pic>
        <p:nvPicPr>
          <p:cNvPr id="111" name="zaujem.jpg" descr="zauje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575" y="2205036"/>
            <a:ext cx="2189164" cy="229076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5. ZÁUJEM O INÝCH"/>
          <p:cNvSpPr txBox="1"/>
          <p:nvPr/>
        </p:nvSpPr>
        <p:spPr>
          <a:xfrm>
            <a:off x="1331912" y="2205037"/>
            <a:ext cx="1657351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ZÁUJEM O INÝCH</a:t>
            </a:r>
          </a:p>
        </p:txBody>
      </p:sp>
      <p:sp>
        <p:nvSpPr>
          <p:cNvPr id="113" name="→"/>
          <p:cNvSpPr txBox="1"/>
          <p:nvPr/>
        </p:nvSpPr>
        <p:spPr>
          <a:xfrm>
            <a:off x="4189412" y="3022600"/>
            <a:ext cx="612139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→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3"/>
      <p:bldP build="whole" bldLvl="1" animBg="1" rev="0" advAuto="0" spid="108" grpId="1"/>
      <p:bldP build="whole" bldLvl="1" animBg="1" rev="0" advAuto="0" spid="111" grpId="2"/>
      <p:bldP build="whole" bldLvl="1" animBg="1" rev="0" advAuto="0" spid="113" grpId="4"/>
      <p:bldP build="whole" bldLvl="1" animBg="1" rev="0" advAuto="0" spid="109" grpId="5"/>
      <p:bldP build="whole" bldLvl="1" animBg="1" rev="0" advAuto="0" spid="110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